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59" r:id="rId10"/>
    <p:sldId id="260" r:id="rId11"/>
    <p:sldId id="263" r:id="rId12"/>
    <p:sldId id="262" r:id="rId13"/>
    <p:sldId id="261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7677-F28C-E644-9259-EF0C311BEC5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B3BD-C3C3-AC4E-8CD8-799F9AF2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1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B3BD-C3C3-AC4E-8CD8-799F9AF2C5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DE9A2B-AD9A-A347-9FA5-7CC0EADE016C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E2C3F6-A644-DD4F-9C3B-9067294369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Tom Pankonen</a:t>
            </a:r>
          </a:p>
          <a:p>
            <a:r>
              <a:rPr lang="en-US" dirty="0" smtClean="0"/>
              <a:t>Honey Pimp Apiaries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Protective devices and basic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9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Steel or stainless steel?</a:t>
            </a:r>
          </a:p>
          <a:p>
            <a:r>
              <a:rPr lang="en-US" dirty="0" smtClean="0"/>
              <a:t>Shielded?</a:t>
            </a:r>
          </a:p>
          <a:p>
            <a:r>
              <a:rPr lang="en-US" dirty="0" smtClean="0"/>
              <a:t>Plug or cork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Fire extinguisher</a:t>
            </a:r>
          </a:p>
        </p:txBody>
      </p:sp>
    </p:spTree>
    <p:extLst>
      <p:ext uri="{BB962C8B-B14F-4D97-AF65-F5344CB8AC3E}">
        <p14:creationId xmlns:p14="http://schemas.microsoft.com/office/powerpoint/2010/main" val="195817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UnshiElded</a:t>
            </a:r>
            <a:r>
              <a:rPr lang="en-US" dirty="0" smtClean="0"/>
              <a:t> </a:t>
            </a:r>
            <a:r>
              <a:rPr lang="en-US" dirty="0" smtClean="0"/>
              <a:t>smoker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879" r="-5187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5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shiElded</a:t>
            </a:r>
            <a:r>
              <a:rPr lang="en-US" dirty="0" smtClean="0"/>
              <a:t> </a:t>
            </a:r>
            <a:r>
              <a:rPr lang="en-US" dirty="0"/>
              <a:t>smoker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449" r="-5644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Size?</a:t>
            </a:r>
          </a:p>
          <a:p>
            <a:r>
              <a:rPr lang="en-US" dirty="0" smtClean="0"/>
              <a:t>Cleaning?</a:t>
            </a:r>
          </a:p>
          <a:p>
            <a:r>
              <a:rPr lang="en-US" dirty="0" smtClean="0"/>
              <a:t>Spreading disease?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8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64" b="-176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grip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Required?</a:t>
            </a:r>
          </a:p>
          <a:p>
            <a:r>
              <a:rPr lang="en-US" dirty="0" smtClean="0"/>
              <a:t>When to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9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grip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073" r="-5107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4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4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 brush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083" r="-4408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9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handy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Propane torch</a:t>
            </a:r>
          </a:p>
          <a:p>
            <a:r>
              <a:rPr lang="en-US" dirty="0" smtClean="0"/>
              <a:t>Buckets</a:t>
            </a:r>
          </a:p>
          <a:p>
            <a:r>
              <a:rPr lang="en-US" dirty="0" smtClean="0"/>
              <a:t>Spare hive tools</a:t>
            </a:r>
          </a:p>
          <a:p>
            <a:r>
              <a:rPr lang="en-US" dirty="0" smtClean="0"/>
              <a:t>Smoker fuel</a:t>
            </a:r>
          </a:p>
        </p:txBody>
      </p:sp>
    </p:spTree>
    <p:extLst>
      <p:ext uri="{BB962C8B-B14F-4D97-AF65-F5344CB8AC3E}">
        <p14:creationId xmlns:p14="http://schemas.microsoft.com/office/powerpoint/2010/main" val="339244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sting proof suit!</a:t>
            </a:r>
          </a:p>
          <a:p>
            <a:r>
              <a:rPr lang="en-US" dirty="0" smtClean="0"/>
              <a:t>You’re </a:t>
            </a:r>
            <a:r>
              <a:rPr lang="en-US" dirty="0" smtClean="0"/>
              <a:t>going to get stung</a:t>
            </a:r>
          </a:p>
          <a:p>
            <a:r>
              <a:rPr lang="en-US" dirty="0" smtClean="0"/>
              <a:t>Take your time and pay attention</a:t>
            </a:r>
          </a:p>
          <a:p>
            <a:r>
              <a:rPr lang="en-US" dirty="0" smtClean="0"/>
              <a:t>Focus on the </a:t>
            </a:r>
            <a:r>
              <a:rPr lang="en-US" dirty="0" smtClean="0"/>
              <a:t>bees; </a:t>
            </a:r>
            <a:r>
              <a:rPr lang="en-US" dirty="0" smtClean="0"/>
              <a:t>put your other concerns aside for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5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Suit?</a:t>
            </a:r>
          </a:p>
          <a:p>
            <a:r>
              <a:rPr lang="en-US" dirty="0" smtClean="0"/>
              <a:t>Jacket?</a:t>
            </a:r>
          </a:p>
          <a:p>
            <a:r>
              <a:rPr lang="en-US" dirty="0" smtClean="0"/>
              <a:t>Veil?</a:t>
            </a:r>
          </a:p>
          <a:p>
            <a:r>
              <a:rPr lang="en-US" dirty="0" smtClean="0"/>
              <a:t>Gloves?</a:t>
            </a:r>
          </a:p>
          <a:p>
            <a:r>
              <a:rPr lang="en-US" dirty="0" err="1" smtClean="0"/>
              <a:t>EpiPen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6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055" r="-4705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1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055" r="-4705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9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083" r="-4408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8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083" r="-4408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45397" y="6178644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0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563" r="-20563"/>
          <a:stretch>
            <a:fillRect/>
          </a:stretch>
        </p:blipFill>
        <p:spPr>
          <a:xfrm>
            <a:off x="184323" y="2235429"/>
            <a:ext cx="8229600" cy="3957371"/>
          </a:xfrm>
        </p:spPr>
      </p:pic>
      <p:sp>
        <p:nvSpPr>
          <p:cNvPr id="6" name="TextBox 5"/>
          <p:cNvSpPr txBox="1"/>
          <p:nvPr/>
        </p:nvSpPr>
        <p:spPr>
          <a:xfrm>
            <a:off x="1391279" y="6192800"/>
            <a:ext cx="264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marketingmama.com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9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Smoker</a:t>
            </a:r>
          </a:p>
          <a:p>
            <a:r>
              <a:rPr lang="en-US" dirty="0" smtClean="0"/>
              <a:t>Hive tool</a:t>
            </a:r>
          </a:p>
          <a:p>
            <a:r>
              <a:rPr lang="en-US" dirty="0" smtClean="0"/>
              <a:t>Frame grip</a:t>
            </a:r>
          </a:p>
          <a:p>
            <a:r>
              <a:rPr lang="en-US" dirty="0" smtClean="0"/>
              <a:t>Brush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119</TotalTime>
  <Words>136</Words>
  <Application>Microsoft Macintosh PowerPoint</Application>
  <PresentationFormat>On-screen Show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Apothecary</vt:lpstr>
      <vt:lpstr>Protective devices and basic tools</vt:lpstr>
      <vt:lpstr>Protection</vt:lpstr>
      <vt:lpstr>Protective Gear</vt:lpstr>
      <vt:lpstr>suit</vt:lpstr>
      <vt:lpstr>Jacket</vt:lpstr>
      <vt:lpstr>veil</vt:lpstr>
      <vt:lpstr>Gloves</vt:lpstr>
      <vt:lpstr>Epipen</vt:lpstr>
      <vt:lpstr>Basic tools</vt:lpstr>
      <vt:lpstr>smokers</vt:lpstr>
      <vt:lpstr>UnshiElded smoker</vt:lpstr>
      <vt:lpstr>shiElded smoker</vt:lpstr>
      <vt:lpstr>Hive tools</vt:lpstr>
      <vt:lpstr>Hive tool</vt:lpstr>
      <vt:lpstr>Frame grip</vt:lpstr>
      <vt:lpstr>Frame grip</vt:lpstr>
      <vt:lpstr>brush</vt:lpstr>
      <vt:lpstr>Bee brush</vt:lpstr>
      <vt:lpstr>Other handy stuff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Protective devices and basic tools</dc:title>
  <dc:creator>Tom Pankonen</dc:creator>
  <cp:lastModifiedBy>Carl Wenning</cp:lastModifiedBy>
  <cp:revision>9</cp:revision>
  <dcterms:created xsi:type="dcterms:W3CDTF">2013-04-20T01:56:50Z</dcterms:created>
  <dcterms:modified xsi:type="dcterms:W3CDTF">2013-04-20T09:33:00Z</dcterms:modified>
</cp:coreProperties>
</file>